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2"/>
  </p:notesMasterIdLst>
  <p:handoutMasterIdLst>
    <p:handoutMasterId r:id="rId13"/>
  </p:handoutMasterIdLst>
  <p:sldIdLst>
    <p:sldId id="782" r:id="rId2"/>
    <p:sldId id="783" r:id="rId3"/>
    <p:sldId id="1074" r:id="rId4"/>
    <p:sldId id="1053" r:id="rId5"/>
    <p:sldId id="1110" r:id="rId6"/>
    <p:sldId id="1111" r:id="rId7"/>
    <p:sldId id="1112" r:id="rId8"/>
    <p:sldId id="1113" r:id="rId9"/>
    <p:sldId id="1114" r:id="rId10"/>
    <p:sldId id="1067" r:id="rId11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53754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0657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얼마나 알고 있나요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43762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56~57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71617"/>
              </p:ext>
            </p:extLst>
          </p:nvPr>
        </p:nvGraphicFramePr>
        <p:xfrm>
          <a:off x="179388" y="733255"/>
          <a:ext cx="8810685" cy="3547565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1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73580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9139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캡쳐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참고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36618" y="2117767"/>
            <a:ext cx="1103534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59320" y="21177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95400" y="2390766"/>
            <a:ext cx="4284712" cy="1938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8102" y="23907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611647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160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6728" y="4999059"/>
            <a:ext cx="2493958" cy="16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06691"/>
              </p:ext>
            </p:extLst>
          </p:nvPr>
        </p:nvGraphicFramePr>
        <p:xfrm>
          <a:off x="7018371" y="690525"/>
          <a:ext cx="2086863" cy="4975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텍스트 및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점을 드래그하여 옳은 답과 연결하세요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드래그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연결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선잇기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및 기능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8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36618" y="2273818"/>
            <a:ext cx="1103534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59320" y="22738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412" y="2570787"/>
            <a:ext cx="3984973" cy="174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83059" y="26098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492" y="4316040"/>
            <a:ext cx="611647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43195" y="4398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7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94416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색상 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박스 안에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5" y="2420889"/>
            <a:ext cx="1764196" cy="1404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16583" y="25429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" y="3978875"/>
            <a:ext cx="402336" cy="3048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83243" y="3932636"/>
            <a:ext cx="5167076" cy="702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41196" y="42836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54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724910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준비물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선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파란색으로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3444" y="1947383"/>
            <a:ext cx="712412" cy="341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2242" y="20694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68225" y="4283674"/>
            <a:ext cx="699919" cy="351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6178" y="42836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4408" y="2843744"/>
            <a:ext cx="1091134" cy="58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12361" y="28437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4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16851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 대신 일반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변경하고 박스 내에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삼각형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파란선으로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텍스트 띄어쓰기 및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171450" indent="-171450">
                        <a:buFont typeface="Wingdings"/>
                        <a:buChar char="Ø"/>
                      </a:pP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도형판을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클릭하세요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171450" indent="-171450">
                        <a:buFont typeface="Wingdings"/>
                        <a:buChar char="Ø"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indent="0">
                        <a:buFont typeface="Wingdings"/>
                        <a:buNone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51032" y="2384884"/>
            <a:ext cx="2936992" cy="189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39830" y="250699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2012" y="2397452"/>
            <a:ext cx="1226132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56942" y="2561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13" y="2858244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0010_205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얼마나 알고 있나요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35359"/>
              </p:ext>
            </p:extLst>
          </p:nvPr>
        </p:nvGraphicFramePr>
        <p:xfrm>
          <a:off x="7018371" y="690525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 대신 일반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변경하고 박스 내에 예 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사각형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파란선으로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텍스트 띄어쓰기 및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171450" indent="-171450">
                        <a:buFont typeface="Wingdings"/>
                        <a:buChar char="Ø"/>
                      </a:pP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도형판을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클릭하세요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171450" indent="-171450">
                        <a:buFont typeface="Wingdings"/>
                        <a:buChar char="Ø"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indent="0">
                        <a:buFont typeface="Wingdings"/>
                        <a:buNone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51032" y="2384884"/>
            <a:ext cx="2936992" cy="189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39830" y="250699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2012" y="2397452"/>
            <a:ext cx="1226132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56942" y="2561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19" y="5409220"/>
            <a:ext cx="999744" cy="6949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37879" y="5391562"/>
            <a:ext cx="1012184" cy="7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41904" y="5227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13" y="2858244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3825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33990</TotalTime>
  <Words>491</Words>
  <Application>Microsoft Office PowerPoint</Application>
  <PresentationFormat>화면 슬라이드 쇼(4:3)</PresentationFormat>
  <Paragraphs>246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5347</cp:revision>
  <dcterms:created xsi:type="dcterms:W3CDTF">2008-07-15T12:19:11Z</dcterms:created>
  <dcterms:modified xsi:type="dcterms:W3CDTF">2021-01-24T23:59:44Z</dcterms:modified>
</cp:coreProperties>
</file>